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5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D67D0-F520-EF41-A2A0-239471C182DB}" type="datetimeFigureOut">
              <a:rPr lang="en-US" smtClean="0"/>
              <a:t>12/19/15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5001"/>
            <a:ext cx="9144000" cy="2387600"/>
          </a:xfrm>
        </p:spPr>
        <p:txBody>
          <a:bodyPr>
            <a:normAutofit/>
          </a:bodyPr>
          <a:lstStyle/>
          <a:p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Cornell MEng </a:t>
            </a:r>
            <a:b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  <a:t>Forecasting </a:t>
            </a:r>
            <a: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b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000" b="1" smtClean="0">
                <a:latin typeface="Times New Roman" charset="0"/>
                <a:ea typeface="Times New Roman" charset="0"/>
                <a:cs typeface="Times New Roman" charset="0"/>
              </a:rPr>
              <a:t>Week 2</a:t>
            </a:r>
            <a:r>
              <a:rPr lang="en-US" sz="5500" b="1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5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207"/>
            <a:ext cx="9259614" cy="215237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Team: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Abhishek Dixit, Benjamin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Elbaz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Anqi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Huang,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Shuang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Wei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Advisor: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Kris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Iyer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Date: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Dec 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r>
              <a:rPr lang="en-US" baseline="30000" smtClean="0">
                <a:latin typeface="Times New Roman" charset="0"/>
                <a:ea typeface="Times New Roman" charset="0"/>
                <a:cs typeface="Times New Roman" charset="0"/>
              </a:rPr>
              <a:t>st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2015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40" y="543063"/>
            <a:ext cx="3209743" cy="974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5" y="0"/>
            <a:ext cx="2373867" cy="18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126215"/>
              </p:ext>
            </p:extLst>
          </p:nvPr>
        </p:nvGraphicFramePr>
        <p:xfrm>
          <a:off x="2348949" y="1974575"/>
          <a:ext cx="8173266" cy="3790110"/>
        </p:xfrm>
        <a:graphic>
          <a:graphicData uri="http://schemas.openxmlformats.org/drawingml/2006/table">
            <a:tbl>
              <a:tblPr/>
              <a:tblGrid>
                <a:gridCol w="369690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  <a:gridCol w="325149"/>
              </a:tblGrid>
              <a:tr h="15233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Product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006340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031587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042978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048443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065553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084987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119745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121365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124428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128951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133223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137780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139300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139552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143323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144000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147265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147371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148922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006340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031587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042978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048443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055301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055305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055306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065549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065553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-0.95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065558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084987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119745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121365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124428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128951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133223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137780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139300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139552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143323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144000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147265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147371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-0.95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-0.81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-0.69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148922</a:t>
                      </a:r>
                    </a:p>
                  </a:txBody>
                  <a:tcPr marL="7609" marR="7609" marT="7609" marB="0" anchor="b">
                    <a:lnL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0.33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0.80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-0.38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-0.70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0.91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-0.66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-0.67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-0.62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</a:t>
                      </a:r>
                    </a:p>
                  </a:txBody>
                  <a:tcPr marL="7609" marR="7609" marT="7609" marB="0" anchor="b">
                    <a:lnL>
                      <a:noFill/>
                    </a:lnL>
                    <a:lnR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04261"/>
              </p:ext>
            </p:extLst>
          </p:nvPr>
        </p:nvGraphicFramePr>
        <p:xfrm>
          <a:off x="4846638" y="1254125"/>
          <a:ext cx="2497289" cy="4351347"/>
        </p:xfrm>
        <a:graphic>
          <a:graphicData uri="http://schemas.openxmlformats.org/drawingml/2006/table">
            <a:tbl>
              <a:tblPr/>
              <a:tblGrid>
                <a:gridCol w="1286482"/>
                <a:gridCol w="1210807"/>
              </a:tblGrid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SKUs/Product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Sum of Error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084987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23482846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5527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23482846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144000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19194226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3218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19194226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119745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16319434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2780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16319434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143323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13209903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3218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13209903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124428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10828881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1462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10828881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065558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10227607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1203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10227607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055306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10026496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1411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10026496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006340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9682307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9050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9682307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031587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9495458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1786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9495458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065502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9164684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1107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9164684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084348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8823182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0468</a:t>
                      </a:r>
                    </a:p>
                  </a:txBody>
                  <a:tcPr marL="12613" marR="12613" marT="12613" marB="0" anchor="b">
                    <a:lnL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8823182</a:t>
                      </a:r>
                    </a:p>
                  </a:txBody>
                  <a:tcPr marL="12613" marR="12613" marT="12613" marB="0" anchor="b">
                    <a:lnL>
                      <a:noFill/>
                    </a:lnL>
                    <a:lnR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A9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40904" y="2769704"/>
            <a:ext cx="2305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cell: SKUs</a:t>
            </a:r>
          </a:p>
          <a:p>
            <a:r>
              <a:rPr lang="en-US" dirty="0" smtClean="0"/>
              <a:t>Whit cell: 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969</Words>
  <Application>Microsoft Macintosh PowerPoint</Application>
  <PresentationFormat>Widescreen</PresentationFormat>
  <Paragraphs>678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Times New Roman</vt:lpstr>
      <vt:lpstr>Arial</vt:lpstr>
      <vt:lpstr>Office Theme</vt:lpstr>
      <vt:lpstr>Cornell MEng  Data Forecasting Project Week 2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Cornell MEng  Data Forecasting Project Week 2 </dc:title>
  <dc:creator>Shuang Wei</dc:creator>
  <cp:lastModifiedBy>Shuang Wei</cp:lastModifiedBy>
  <cp:revision>1</cp:revision>
  <dcterms:created xsi:type="dcterms:W3CDTF">2015-12-19T06:22:30Z</dcterms:created>
  <dcterms:modified xsi:type="dcterms:W3CDTF">2015-12-19T06:30:01Z</dcterms:modified>
</cp:coreProperties>
</file>